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8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07.01.16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oom_z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" y="18958"/>
            <a:ext cx="9118723" cy="68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Bild 1" descr="Transm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3385523"/>
            <a:ext cx="2336800" cy="2933700"/>
          </a:xfrm>
          <a:prstGeom prst="rect">
            <a:avLst/>
          </a:prstGeom>
        </p:spPr>
      </p:pic>
      <p:pic>
        <p:nvPicPr>
          <p:cNvPr id="3" name="Bild 2" descr="Recei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1070936"/>
            <a:ext cx="2331408" cy="23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Bildschirmpräsentation (4:3)</PresentationFormat>
  <Paragraphs>40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Office-Design</vt:lpstr>
      <vt:lpstr>PowerPoint-Präsentation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111</cp:revision>
  <dcterms:created xsi:type="dcterms:W3CDTF">2015-12-27T13:35:08Z</dcterms:created>
  <dcterms:modified xsi:type="dcterms:W3CDTF">2016-01-07T14:04:55Z</dcterms:modified>
</cp:coreProperties>
</file>